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1" r:id="rId8"/>
    <p:sldId id="264"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FB87C62-60FE-4C09-96E6-D8B4D99B45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87C62-60FE-4C09-96E6-D8B4D99B45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87C62-60FE-4C09-96E6-D8B4D99B45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FB87C62-60FE-4C09-96E6-D8B4D99B45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FB87C62-60FE-4C09-96E6-D8B4D99B450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FB87C62-60FE-4C09-96E6-D8B4D99B45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FB87C62-60FE-4C09-96E6-D8B4D99B450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87C62-60FE-4C09-96E6-D8B4D99B45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87C62-60FE-4C09-96E6-D8B4D99B45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87C62-60FE-4C09-96E6-D8B4D99B45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C9CB9B7-D669-49E9-8923-BDA2A49C8418}"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FB87C62-60FE-4C09-96E6-D8B4D99B450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9CB9B7-D669-49E9-8923-BDA2A49C8418}" type="datetimeFigureOut">
              <a:rPr lang="en-US" smtClean="0"/>
              <a:pPr/>
              <a:t>10/11/2010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FB87C62-60FE-4C09-96E6-D8B4D99B450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371600"/>
          </a:xfrm>
        </p:spPr>
        <p:txBody>
          <a:bodyPr>
            <a:normAutofit/>
          </a:bodyPr>
          <a:lstStyle/>
          <a:p>
            <a:r>
              <a:rPr lang="en-US" dirty="0" smtClean="0"/>
              <a:t>Adding Images to PowerPoint</a:t>
            </a:r>
            <a:endParaRPr lang="en-US" dirty="0"/>
          </a:p>
        </p:txBody>
      </p:sp>
      <p:sp>
        <p:nvSpPr>
          <p:cNvPr id="3" name="Subtitle 2"/>
          <p:cNvSpPr>
            <a:spLocks noGrp="1"/>
          </p:cNvSpPr>
          <p:nvPr>
            <p:ph type="subTitle" idx="1"/>
          </p:nvPr>
        </p:nvSpPr>
        <p:spPr>
          <a:xfrm>
            <a:off x="1295400" y="2590800"/>
            <a:ext cx="6400800" cy="3048000"/>
          </a:xfrm>
        </p:spPr>
        <p:txBody>
          <a:bodyPr>
            <a:noAutofit/>
          </a:bodyPr>
          <a:lstStyle/>
          <a:p>
            <a:pPr algn="l"/>
            <a:r>
              <a:rPr lang="en-US" sz="2400" dirty="0" smtClean="0">
                <a:solidFill>
                  <a:schemeClr val="tx1"/>
                </a:solidFill>
              </a:rPr>
              <a:t>There are several options for adding images to your PowerPoint presentations. You can add electronic images from many sources such as scanned images, images downloaded from the Internet and images stored on your computer. You can also find and save sounds and videos from the web which can be inserted to enhance PowerPoint presentations.</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096000" cy="914400"/>
          </a:xfrm>
        </p:spPr>
        <p:txBody>
          <a:bodyPr>
            <a:normAutofit fontScale="90000"/>
          </a:bodyPr>
          <a:lstStyle/>
          <a:p>
            <a:r>
              <a:rPr lang="en-US" dirty="0" smtClean="0"/>
              <a:t>Additional images and text</a:t>
            </a:r>
            <a:endParaRPr lang="en-US" dirty="0"/>
          </a:p>
        </p:txBody>
      </p:sp>
      <p:pic>
        <p:nvPicPr>
          <p:cNvPr id="22530" name="Picture 2" descr="Fixed window"/>
          <p:cNvPicPr>
            <a:picLocks noChangeAspect="1" noChangeArrowheads="1"/>
          </p:cNvPicPr>
          <p:nvPr/>
        </p:nvPicPr>
        <p:blipFill>
          <a:blip r:embed="rId2" cstate="print"/>
          <a:srcRect/>
          <a:stretch>
            <a:fillRect/>
          </a:stretch>
        </p:blipFill>
        <p:spPr bwMode="auto">
          <a:xfrm>
            <a:off x="457200" y="4038600"/>
            <a:ext cx="2971800" cy="2481173"/>
          </a:xfrm>
          <a:prstGeom prst="rect">
            <a:avLst/>
          </a:prstGeom>
          <a:noFill/>
        </p:spPr>
      </p:pic>
      <p:sp>
        <p:nvSpPr>
          <p:cNvPr id="5" name="Rectangle 4"/>
          <p:cNvSpPr/>
          <p:nvPr/>
        </p:nvSpPr>
        <p:spPr>
          <a:xfrm>
            <a:off x="3886200" y="4267200"/>
            <a:ext cx="4572000" cy="1631216"/>
          </a:xfrm>
          <a:prstGeom prst="rect">
            <a:avLst/>
          </a:prstGeom>
        </p:spPr>
        <p:txBody>
          <a:bodyPr wrap="square">
            <a:spAutoFit/>
          </a:bodyPr>
          <a:lstStyle/>
          <a:p>
            <a:r>
              <a:rPr lang="en-US" sz="2000" b="1" dirty="0">
                <a:latin typeface="Verdana" pitchFamily="34" charset="0"/>
              </a:rPr>
              <a:t>Fixed</a:t>
            </a:r>
            <a:r>
              <a:rPr lang="en-US" sz="2000" dirty="0">
                <a:latin typeface="Verdana" pitchFamily="34" charset="0"/>
              </a:rPr>
              <a:t>– This type of window cannot be opened. </a:t>
            </a:r>
            <a:r>
              <a:rPr lang="en-US" sz="2000" dirty="0" smtClean="0">
                <a:latin typeface="Verdana" pitchFamily="34" charset="0"/>
              </a:rPr>
              <a:t>It </a:t>
            </a:r>
            <a:r>
              <a:rPr lang="en-US" sz="2000" dirty="0">
                <a:latin typeface="Verdana" pitchFamily="34" charset="0"/>
              </a:rPr>
              <a:t>is usually inexpensive and suitable for higher windows that won’t be opened anyway</a:t>
            </a:r>
          </a:p>
        </p:txBody>
      </p:sp>
      <p:pic>
        <p:nvPicPr>
          <p:cNvPr id="22532" name="Picture 4" descr="double hung windows"/>
          <p:cNvPicPr>
            <a:picLocks noChangeAspect="1" noChangeArrowheads="1"/>
          </p:cNvPicPr>
          <p:nvPr/>
        </p:nvPicPr>
        <p:blipFill>
          <a:blip r:embed="rId3" cstate="print"/>
          <a:srcRect/>
          <a:stretch>
            <a:fillRect/>
          </a:stretch>
        </p:blipFill>
        <p:spPr bwMode="auto">
          <a:xfrm>
            <a:off x="381000" y="1219200"/>
            <a:ext cx="3048000" cy="2553336"/>
          </a:xfrm>
          <a:prstGeom prst="rect">
            <a:avLst/>
          </a:prstGeom>
          <a:noFill/>
        </p:spPr>
      </p:pic>
      <p:sp>
        <p:nvSpPr>
          <p:cNvPr id="8" name="Rectangle 7"/>
          <p:cNvSpPr/>
          <p:nvPr/>
        </p:nvSpPr>
        <p:spPr>
          <a:xfrm>
            <a:off x="3810000" y="1295400"/>
            <a:ext cx="4267200" cy="2308324"/>
          </a:xfrm>
          <a:prstGeom prst="rect">
            <a:avLst/>
          </a:prstGeom>
        </p:spPr>
        <p:txBody>
          <a:bodyPr wrap="square">
            <a:spAutoFit/>
          </a:bodyPr>
          <a:lstStyle/>
          <a:p>
            <a:r>
              <a:rPr lang="en-US" dirty="0" smtClean="0"/>
              <a:t>.</a:t>
            </a:r>
            <a:r>
              <a:rPr lang="en-US" b="1" dirty="0" smtClean="0">
                <a:latin typeface="Verdana" pitchFamily="34" charset="0"/>
              </a:rPr>
              <a:t> </a:t>
            </a:r>
            <a:r>
              <a:rPr lang="en-US" b="1" dirty="0" smtClean="0">
                <a:latin typeface="Verdana" pitchFamily="34" charset="0"/>
              </a:rPr>
              <a:t> </a:t>
            </a:r>
          </a:p>
          <a:p>
            <a:r>
              <a:rPr lang="en-US" b="1" dirty="0" smtClean="0">
                <a:latin typeface="Verdana" pitchFamily="34" charset="0"/>
              </a:rPr>
              <a:t>Double Hung– </a:t>
            </a:r>
            <a:r>
              <a:rPr lang="en-US" dirty="0" smtClean="0">
                <a:latin typeface="Verdana" pitchFamily="34" charset="0"/>
              </a:rPr>
              <a:t>One of the most common windows and a great window for a period home. The window consists of two sashes that move up and down. Only half of the window can be open at one time</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images</a:t>
            </a:r>
            <a:endParaRPr lang="en-US" dirty="0"/>
          </a:p>
        </p:txBody>
      </p:sp>
      <p:sp>
        <p:nvSpPr>
          <p:cNvPr id="3" name="Content Placeholder 2"/>
          <p:cNvSpPr>
            <a:spLocks noGrp="1"/>
          </p:cNvSpPr>
          <p:nvPr>
            <p:ph idx="1"/>
          </p:nvPr>
        </p:nvSpPr>
        <p:spPr/>
        <p:txBody>
          <a:bodyPr/>
          <a:lstStyle/>
          <a:p>
            <a:r>
              <a:rPr lang="en-US" dirty="0" smtClean="0"/>
              <a:t>Make sure you save your images in a folder such as pictures folder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133600" y="2819400"/>
            <a:ext cx="4775200" cy="3581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Inserting images</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3352800" y="1600200"/>
            <a:ext cx="5486400" cy="4114800"/>
          </a:xfrm>
          <a:prstGeom prst="rect">
            <a:avLst/>
          </a:prstGeom>
          <a:noFill/>
          <a:ln w="9525">
            <a:noFill/>
            <a:miter lim="800000"/>
            <a:headEnd/>
            <a:tailEnd/>
          </a:ln>
        </p:spPr>
      </p:pic>
      <p:sp>
        <p:nvSpPr>
          <p:cNvPr id="6" name="TextBox 5"/>
          <p:cNvSpPr txBox="1"/>
          <p:nvPr/>
        </p:nvSpPr>
        <p:spPr>
          <a:xfrm>
            <a:off x="152400" y="1524000"/>
            <a:ext cx="3200400" cy="4924425"/>
          </a:xfrm>
          <a:prstGeom prst="rect">
            <a:avLst/>
          </a:prstGeom>
          <a:noFill/>
        </p:spPr>
        <p:txBody>
          <a:bodyPr wrap="square" rtlCol="0">
            <a:spAutoFit/>
          </a:bodyPr>
          <a:lstStyle/>
          <a:p>
            <a:r>
              <a:rPr lang="en-US" sz="2000" dirty="0" smtClean="0">
                <a:latin typeface="Verdana" pitchFamily="34" charset="0"/>
              </a:rPr>
              <a:t>From the </a:t>
            </a:r>
            <a:r>
              <a:rPr lang="en-US" sz="2000" i="1" dirty="0" smtClean="0">
                <a:latin typeface="Verdana" pitchFamily="34" charset="0"/>
              </a:rPr>
              <a:t>Insert </a:t>
            </a:r>
            <a:r>
              <a:rPr lang="en-US" sz="2000" dirty="0" smtClean="0">
                <a:latin typeface="Verdana" pitchFamily="34" charset="0"/>
              </a:rPr>
              <a:t>tab, select PICTURE to open a browser window for image selection.</a:t>
            </a:r>
          </a:p>
          <a:p>
            <a:endParaRPr lang="en-US" sz="2000" dirty="0" smtClean="0">
              <a:latin typeface="Verdana" pitchFamily="34" charset="0"/>
            </a:endParaRPr>
          </a:p>
          <a:p>
            <a:r>
              <a:rPr lang="en-US" sz="2000" dirty="0" smtClean="0">
                <a:latin typeface="Verdana" pitchFamily="34" charset="0"/>
              </a:rPr>
              <a:t>Using the </a:t>
            </a:r>
            <a:r>
              <a:rPr lang="en-US" sz="2000" i="1" dirty="0" smtClean="0">
                <a:latin typeface="Verdana" pitchFamily="34" charset="0"/>
              </a:rPr>
              <a:t>Look in</a:t>
            </a:r>
            <a:r>
              <a:rPr lang="en-US" sz="2000" dirty="0" smtClean="0">
                <a:latin typeface="Verdana" pitchFamily="34" charset="0"/>
              </a:rPr>
              <a:t> pull-down list, locate and select the image to be added</a:t>
            </a:r>
          </a:p>
          <a:p>
            <a:endParaRPr lang="en-US" sz="2000" dirty="0" smtClean="0">
              <a:latin typeface="Verdana" pitchFamily="34" charset="0"/>
            </a:endParaRPr>
          </a:p>
          <a:p>
            <a:r>
              <a:rPr lang="en-US" sz="2000" dirty="0" smtClean="0">
                <a:latin typeface="Verdana" pitchFamily="34" charset="0"/>
              </a:rPr>
              <a:t>Click insert and </a:t>
            </a:r>
            <a:r>
              <a:rPr lang="en-US" sz="2000" dirty="0">
                <a:latin typeface="Verdana" pitchFamily="34" charset="0"/>
              </a:rPr>
              <a:t>t</a:t>
            </a:r>
            <a:r>
              <a:rPr lang="en-US" sz="2000" dirty="0" smtClean="0">
                <a:latin typeface="Verdana" pitchFamily="34" charset="0"/>
              </a:rPr>
              <a:t>he image appears in your slide.</a:t>
            </a:r>
            <a:r>
              <a:rPr lang="en-US" sz="2000" dirty="0">
                <a:latin typeface="Verdana" pitchFamily="34" charset="0"/>
              </a:rPr>
              <a:t> </a:t>
            </a:r>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inserted</a:t>
            </a:r>
            <a:endParaRPr lang="en-US" dirty="0"/>
          </a:p>
        </p:txBody>
      </p:sp>
      <p:sp>
        <p:nvSpPr>
          <p:cNvPr id="3" name="Content Placeholder 2"/>
          <p:cNvSpPr>
            <a:spLocks noGrp="1"/>
          </p:cNvSpPr>
          <p:nvPr>
            <p:ph idx="1"/>
          </p:nvPr>
        </p:nvSpPr>
        <p:spPr>
          <a:xfrm>
            <a:off x="457200" y="2057400"/>
            <a:ext cx="2895600" cy="3657599"/>
          </a:xfrm>
        </p:spPr>
        <p:txBody>
          <a:bodyPr>
            <a:normAutofit/>
          </a:bodyPr>
          <a:lstStyle/>
          <a:p>
            <a:pPr>
              <a:buNone/>
            </a:pPr>
            <a:r>
              <a:rPr lang="en-US" sz="2000" dirty="0" smtClean="0">
                <a:latin typeface="Verdana" pitchFamily="34" charset="0"/>
              </a:rPr>
              <a:t>After </a:t>
            </a:r>
            <a:r>
              <a:rPr lang="en-US" sz="2000" dirty="0" smtClean="0">
                <a:latin typeface="Verdana" pitchFamily="34" charset="0"/>
              </a:rPr>
              <a:t>you have</a:t>
            </a:r>
          </a:p>
          <a:p>
            <a:pPr>
              <a:buNone/>
            </a:pPr>
            <a:r>
              <a:rPr lang="en-US" sz="2000" dirty="0" smtClean="0">
                <a:latin typeface="Verdana" pitchFamily="34" charset="0"/>
              </a:rPr>
              <a:t>s</a:t>
            </a:r>
            <a:r>
              <a:rPr lang="en-US" sz="2000" dirty="0" smtClean="0">
                <a:latin typeface="Verdana" pitchFamily="34" charset="0"/>
              </a:rPr>
              <a:t>elected</a:t>
            </a:r>
            <a:r>
              <a:rPr lang="en-US" sz="2000" dirty="0" smtClean="0">
                <a:latin typeface="Verdana" pitchFamily="34" charset="0"/>
              </a:rPr>
              <a:t> </a:t>
            </a:r>
            <a:r>
              <a:rPr lang="en-US" sz="2000" dirty="0" smtClean="0">
                <a:latin typeface="Verdana" pitchFamily="34" charset="0"/>
              </a:rPr>
              <a:t>your</a:t>
            </a:r>
          </a:p>
          <a:p>
            <a:pPr>
              <a:buNone/>
            </a:pPr>
            <a:r>
              <a:rPr lang="en-US" sz="2000" dirty="0" smtClean="0">
                <a:latin typeface="Verdana" pitchFamily="34" charset="0"/>
              </a:rPr>
              <a:t>i</a:t>
            </a:r>
            <a:r>
              <a:rPr lang="en-US" sz="2000" dirty="0" smtClean="0">
                <a:latin typeface="Verdana" pitchFamily="34" charset="0"/>
              </a:rPr>
              <a:t>mage</a:t>
            </a:r>
            <a:r>
              <a:rPr lang="en-US" sz="2000" dirty="0" smtClean="0">
                <a:latin typeface="Verdana" pitchFamily="34" charset="0"/>
              </a:rPr>
              <a:t> </a:t>
            </a:r>
            <a:r>
              <a:rPr lang="en-US" sz="2000" dirty="0" smtClean="0">
                <a:latin typeface="Verdana" pitchFamily="34" charset="0"/>
              </a:rPr>
              <a:t>click INSERT</a:t>
            </a:r>
            <a:endParaRPr lang="en-US" sz="2000" dirty="0">
              <a:latin typeface="Verdana" pitchFamily="34" charset="0"/>
            </a:endParaRPr>
          </a:p>
        </p:txBody>
      </p:sp>
      <p:pic>
        <p:nvPicPr>
          <p:cNvPr id="4" name="Picture 3" descr="WUDHext_lg.jpg"/>
          <p:cNvPicPr>
            <a:picLocks noChangeAspect="1"/>
          </p:cNvPicPr>
          <p:nvPr/>
        </p:nvPicPr>
        <p:blipFill>
          <a:blip r:embed="rId2" cstate="print"/>
          <a:stretch>
            <a:fillRect/>
          </a:stretch>
        </p:blipFill>
        <p:spPr>
          <a:xfrm>
            <a:off x="3657600" y="1524000"/>
            <a:ext cx="4724400" cy="45354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on Slide</a:t>
            </a:r>
            <a:endParaRPr lang="en-US" dirty="0"/>
          </a:p>
        </p:txBody>
      </p:sp>
      <p:sp>
        <p:nvSpPr>
          <p:cNvPr id="3" name="Content Placeholder 2"/>
          <p:cNvSpPr>
            <a:spLocks noGrp="1"/>
          </p:cNvSpPr>
          <p:nvPr>
            <p:ph idx="1"/>
          </p:nvPr>
        </p:nvSpPr>
        <p:spPr>
          <a:xfrm>
            <a:off x="228600" y="1600200"/>
            <a:ext cx="4495800" cy="4525963"/>
          </a:xfrm>
        </p:spPr>
        <p:txBody>
          <a:bodyPr>
            <a:normAutofit fontScale="62500" lnSpcReduction="20000"/>
          </a:bodyPr>
          <a:lstStyle/>
          <a:p>
            <a:r>
              <a:rPr lang="en-US" dirty="0" smtClean="0">
                <a:latin typeface="Verdana" pitchFamily="34" charset="0"/>
              </a:rPr>
              <a:t>Once </a:t>
            </a:r>
            <a:r>
              <a:rPr lang="en-US" dirty="0">
                <a:latin typeface="Verdana" pitchFamily="34" charset="0"/>
              </a:rPr>
              <a:t>your image is placed on the page </a:t>
            </a:r>
            <a:r>
              <a:rPr lang="en-US" dirty="0" smtClean="0">
                <a:latin typeface="Verdana" pitchFamily="34" charset="0"/>
              </a:rPr>
              <a:t>the Picture </a:t>
            </a:r>
            <a:r>
              <a:rPr lang="en-US" dirty="0">
                <a:latin typeface="Verdana" pitchFamily="34" charset="0"/>
              </a:rPr>
              <a:t>Toolbar will be visible. </a:t>
            </a:r>
          </a:p>
          <a:p>
            <a:r>
              <a:rPr lang="en-US" dirty="0" smtClean="0">
                <a:latin typeface="Verdana" pitchFamily="34" charset="0"/>
              </a:rPr>
              <a:t>The </a:t>
            </a:r>
            <a:r>
              <a:rPr lang="en-US" dirty="0">
                <a:latin typeface="Verdana" pitchFamily="34" charset="0"/>
              </a:rPr>
              <a:t>toolbar allows you to edit the image. </a:t>
            </a:r>
          </a:p>
          <a:p>
            <a:r>
              <a:rPr lang="en-US" dirty="0" smtClean="0">
                <a:latin typeface="Verdana" pitchFamily="34" charset="0"/>
              </a:rPr>
              <a:t>You </a:t>
            </a:r>
            <a:r>
              <a:rPr lang="en-US" dirty="0">
                <a:latin typeface="Verdana" pitchFamily="34" charset="0"/>
              </a:rPr>
              <a:t>can lighten it, darken it, adjust contrast </a:t>
            </a:r>
            <a:r>
              <a:rPr lang="en-US" dirty="0" smtClean="0">
                <a:latin typeface="Verdana" pitchFamily="34" charset="0"/>
              </a:rPr>
              <a:t>and resize </a:t>
            </a:r>
            <a:r>
              <a:rPr lang="en-US" dirty="0">
                <a:latin typeface="Verdana" pitchFamily="34" charset="0"/>
              </a:rPr>
              <a:t>the photo. </a:t>
            </a:r>
          </a:p>
          <a:p>
            <a:r>
              <a:rPr lang="en-US" dirty="0" smtClean="0">
                <a:latin typeface="Verdana" pitchFamily="34" charset="0"/>
              </a:rPr>
              <a:t>Use </a:t>
            </a:r>
            <a:r>
              <a:rPr lang="en-US" dirty="0">
                <a:latin typeface="Verdana" pitchFamily="34" charset="0"/>
              </a:rPr>
              <a:t>the image handles to resize and relocate the image on the presentation page. </a:t>
            </a:r>
            <a:endParaRPr lang="en-US" dirty="0" smtClean="0">
              <a:latin typeface="Verdana" pitchFamily="34" charset="0"/>
            </a:endParaRPr>
          </a:p>
          <a:p>
            <a:r>
              <a:rPr lang="en-US" dirty="0" smtClean="0">
                <a:latin typeface="Verdana" pitchFamily="34" charset="0"/>
              </a:rPr>
              <a:t>You </a:t>
            </a:r>
            <a:r>
              <a:rPr lang="en-US" dirty="0">
                <a:latin typeface="Verdana" pitchFamily="34" charset="0"/>
              </a:rPr>
              <a:t>can also use the toolbar to crop the picture, rotate the image and add a border to the composition</a:t>
            </a:r>
          </a:p>
        </p:txBody>
      </p:sp>
      <p:pic>
        <p:nvPicPr>
          <p:cNvPr id="4" name="Picture 3" descr="WUDHext_lg.jpg"/>
          <p:cNvPicPr>
            <a:picLocks noChangeAspect="1"/>
          </p:cNvPicPr>
          <p:nvPr/>
        </p:nvPicPr>
        <p:blipFill>
          <a:blip r:embed="rId2" cstate="print"/>
          <a:stretch>
            <a:fillRect/>
          </a:stretch>
        </p:blipFill>
        <p:spPr>
          <a:xfrm>
            <a:off x="4953000" y="1676400"/>
            <a:ext cx="3962400" cy="396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Toolbar</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1066800" y="1219200"/>
            <a:ext cx="7162800" cy="5372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image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Verdana" pitchFamily="34" charset="0"/>
              </a:rPr>
              <a:t>S</a:t>
            </a:r>
            <a:r>
              <a:rPr lang="en-US" dirty="0" smtClean="0">
                <a:latin typeface="Verdana" pitchFamily="34" charset="0"/>
              </a:rPr>
              <a:t>electing </a:t>
            </a:r>
            <a:r>
              <a:rPr lang="en-US" dirty="0">
                <a:latin typeface="Verdana" pitchFamily="34" charset="0"/>
              </a:rPr>
              <a:t>FORMAT and PICTURE from the drop-down format menu. </a:t>
            </a:r>
            <a:endParaRPr lang="en-US" dirty="0" smtClean="0">
              <a:latin typeface="Verdana" pitchFamily="34" charset="0"/>
            </a:endParaRPr>
          </a:p>
          <a:p>
            <a:r>
              <a:rPr lang="en-US" dirty="0" smtClean="0">
                <a:latin typeface="Verdana" pitchFamily="34" charset="0"/>
              </a:rPr>
              <a:t>Here </a:t>
            </a:r>
            <a:r>
              <a:rPr lang="en-US" dirty="0">
                <a:latin typeface="Verdana" pitchFamily="34" charset="0"/>
              </a:rPr>
              <a:t>you can resize the image to an exact size and preserve the aspect ratio or distort the aspect ratio of the original image. </a:t>
            </a:r>
            <a:endParaRPr lang="en-US" dirty="0" smtClean="0">
              <a:latin typeface="Verdana" pitchFamily="34" charset="0"/>
            </a:endParaRPr>
          </a:p>
          <a:p>
            <a:r>
              <a:rPr lang="en-US" dirty="0" smtClean="0">
                <a:latin typeface="Verdana" pitchFamily="34" charset="0"/>
              </a:rPr>
              <a:t>The </a:t>
            </a:r>
            <a:r>
              <a:rPr lang="en-US" dirty="0">
                <a:latin typeface="Verdana" pitchFamily="34" charset="0"/>
              </a:rPr>
              <a:t>format menu contains some of the same features as the toolbar and you can also access the format menu from the picture toolbar.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image</a:t>
            </a:r>
            <a:endParaRPr lang="en-US" dirty="0"/>
          </a:p>
        </p:txBody>
      </p:sp>
      <p:pic>
        <p:nvPicPr>
          <p:cNvPr id="5" name="Picture 4" descr="WUDHext_lg.jpg"/>
          <p:cNvPicPr>
            <a:picLocks noChangeAspect="1"/>
          </p:cNvPicPr>
          <p:nvPr/>
        </p:nvPicPr>
        <p:blipFill>
          <a:blip r:embed="rId2" cstate="print"/>
          <a:stretch>
            <a:fillRect/>
          </a:stretch>
        </p:blipFill>
        <p:spPr>
          <a:xfrm>
            <a:off x="2743200" y="1828800"/>
            <a:ext cx="4419600" cy="4191000"/>
          </a:xfrm>
          <a:prstGeom prst="rect">
            <a:avLst/>
          </a:prstGeom>
        </p:spPr>
      </p:pic>
      <p:pic>
        <p:nvPicPr>
          <p:cNvPr id="21506" name="Picture 2"/>
          <p:cNvPicPr>
            <a:picLocks noChangeAspect="1" noChangeArrowheads="1"/>
          </p:cNvPicPr>
          <p:nvPr/>
        </p:nvPicPr>
        <p:blipFill>
          <a:blip r:embed="rId3" cstate="print"/>
          <a:srcRect/>
          <a:stretch>
            <a:fillRect/>
          </a:stretch>
        </p:blipFill>
        <p:spPr bwMode="auto">
          <a:xfrm>
            <a:off x="990600" y="1447800"/>
            <a:ext cx="7010400" cy="5257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image</a:t>
            </a:r>
            <a:endParaRPr lang="en-US" dirty="0"/>
          </a:p>
        </p:txBody>
      </p:sp>
      <p:sp>
        <p:nvSpPr>
          <p:cNvPr id="3" name="Content Placeholder 2"/>
          <p:cNvSpPr>
            <a:spLocks noGrp="1"/>
          </p:cNvSpPr>
          <p:nvPr>
            <p:ph idx="1"/>
          </p:nvPr>
        </p:nvSpPr>
        <p:spPr/>
        <p:txBody>
          <a:bodyPr>
            <a:normAutofit/>
          </a:bodyPr>
          <a:lstStyle/>
          <a:p>
            <a:r>
              <a:rPr lang="en-US" dirty="0" smtClean="0">
                <a:latin typeface="Verdana" pitchFamily="34" charset="0"/>
              </a:rPr>
              <a:t>Finally</a:t>
            </a:r>
            <a:r>
              <a:rPr lang="en-US" dirty="0">
                <a:latin typeface="Verdana" pitchFamily="34" charset="0"/>
              </a:rPr>
              <a:t>, add additional text or additional images to the same presentation page. </a:t>
            </a:r>
            <a:endParaRPr lang="en-US" dirty="0" smtClean="0">
              <a:latin typeface="Verdana" pitchFamily="34" charset="0"/>
            </a:endParaRPr>
          </a:p>
          <a:p>
            <a:r>
              <a:rPr lang="en-US" dirty="0" smtClean="0">
                <a:latin typeface="Verdana" pitchFamily="34" charset="0"/>
              </a:rPr>
              <a:t>Keep </a:t>
            </a:r>
            <a:r>
              <a:rPr lang="en-US" dirty="0">
                <a:latin typeface="Verdana" pitchFamily="34" charset="0"/>
              </a:rPr>
              <a:t>in mind that images should be used </a:t>
            </a:r>
            <a:r>
              <a:rPr lang="en-US" dirty="0" smtClean="0">
                <a:latin typeface="Verdana" pitchFamily="34" charset="0"/>
              </a:rPr>
              <a:t>not only to </a:t>
            </a:r>
            <a:r>
              <a:rPr lang="en-US" dirty="0">
                <a:latin typeface="Verdana" pitchFamily="34" charset="0"/>
              </a:rPr>
              <a:t>enhance your </a:t>
            </a:r>
            <a:r>
              <a:rPr lang="en-US" dirty="0" smtClean="0">
                <a:latin typeface="Verdana" pitchFamily="34" charset="0"/>
              </a:rPr>
              <a:t>presentation but to provide instruction for learners. </a:t>
            </a:r>
          </a:p>
          <a:p>
            <a:pPr>
              <a:buNone/>
            </a:pPr>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TotalTime>
  <Words>340</Words>
  <Application>Microsoft Office PowerPoint</Application>
  <PresentationFormat>On-screen Show (4:3)</PresentationFormat>
  <Paragraphs>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Adding Images to PowerPoint</vt:lpstr>
      <vt:lpstr>Saving images</vt:lpstr>
      <vt:lpstr>Inserting images</vt:lpstr>
      <vt:lpstr>Image inserted</vt:lpstr>
      <vt:lpstr>Image on Slide</vt:lpstr>
      <vt:lpstr>Picture Toolbar</vt:lpstr>
      <vt:lpstr>Format image</vt:lpstr>
      <vt:lpstr>Format image</vt:lpstr>
      <vt:lpstr>Final image</vt:lpstr>
      <vt:lpstr>Additional images and text</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images to PowerPoint</dc:title>
  <dc:creator>JLongman</dc:creator>
  <cp:lastModifiedBy>JLongman</cp:lastModifiedBy>
  <cp:revision>11</cp:revision>
  <dcterms:created xsi:type="dcterms:W3CDTF">2010-10-11T13:58:51Z</dcterms:created>
  <dcterms:modified xsi:type="dcterms:W3CDTF">2010-10-11T16:01:20Z</dcterms:modified>
</cp:coreProperties>
</file>